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1E98D-B34E-400C-A155-20B44C31E6FB}" v="28" dt="2023-12-18T21:54:22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CAROLINA DUSSÁN NIÑO" userId="eaf10c2cd7d88393" providerId="LiveId" clId="{CC41E98D-B34E-400C-A155-20B44C31E6FB}"/>
    <pc:docChg chg="custSel addSld modSld sldOrd">
      <pc:chgData name="JENNY CAROLINA DUSSÁN NIÑO" userId="eaf10c2cd7d88393" providerId="LiveId" clId="{CC41E98D-B34E-400C-A155-20B44C31E6FB}" dt="2023-12-18T21:54:22.515" v="181"/>
      <pc:docMkLst>
        <pc:docMk/>
      </pc:docMkLst>
      <pc:sldChg chg="addSp delSp modSp mod ord">
        <pc:chgData name="JENNY CAROLINA DUSSÁN NIÑO" userId="eaf10c2cd7d88393" providerId="LiveId" clId="{CC41E98D-B34E-400C-A155-20B44C31E6FB}" dt="2023-12-18T21:10:37.610" v="77" actId="20577"/>
        <pc:sldMkLst>
          <pc:docMk/>
          <pc:sldMk cId="84836790" sldId="261"/>
        </pc:sldMkLst>
        <pc:spChg chg="del">
          <ac:chgData name="JENNY CAROLINA DUSSÁN NIÑO" userId="eaf10c2cd7d88393" providerId="LiveId" clId="{CC41E98D-B34E-400C-A155-20B44C31E6FB}" dt="2023-12-14T19:25:45.561" v="36" actId="478"/>
          <ac:spMkLst>
            <pc:docMk/>
            <pc:sldMk cId="84836790" sldId="261"/>
            <ac:spMk id="2" creationId="{19853FF8-947A-D6A1-CFCF-0C6C784DD645}"/>
          </ac:spMkLst>
        </pc:spChg>
        <pc:spChg chg="add mod">
          <ac:chgData name="JENNY CAROLINA DUSSÁN NIÑO" userId="eaf10c2cd7d88393" providerId="LiveId" clId="{CC41E98D-B34E-400C-A155-20B44C31E6FB}" dt="2023-12-18T21:10:37.610" v="77" actId="20577"/>
          <ac:spMkLst>
            <pc:docMk/>
            <pc:sldMk cId="84836790" sldId="261"/>
            <ac:spMk id="2" creationId="{D2C2CE0F-6B99-BF23-4284-327C869783C8}"/>
          </ac:spMkLst>
        </pc:spChg>
        <pc:spChg chg="del">
          <ac:chgData name="JENNY CAROLINA DUSSÁN NIÑO" userId="eaf10c2cd7d88393" providerId="LiveId" clId="{CC41E98D-B34E-400C-A155-20B44C31E6FB}" dt="2023-12-14T19:25:48.146" v="37" actId="478"/>
          <ac:spMkLst>
            <pc:docMk/>
            <pc:sldMk cId="84836790" sldId="261"/>
            <ac:spMk id="3" creationId="{B3DDEB9D-BFC7-CFFB-0955-D448C74F0480}"/>
          </ac:spMkLst>
        </pc:spChg>
        <pc:picChg chg="add">
          <ac:chgData name="JENNY CAROLINA DUSSÁN NIÑO" userId="eaf10c2cd7d88393" providerId="LiveId" clId="{CC41E98D-B34E-400C-A155-20B44C31E6FB}" dt="2023-12-14T19:25:50.181" v="38" actId="22"/>
          <ac:picMkLst>
            <pc:docMk/>
            <pc:sldMk cId="84836790" sldId="261"/>
            <ac:picMk id="5" creationId="{BA492B08-402E-64DD-0582-F57B782C50BF}"/>
          </ac:picMkLst>
        </pc:picChg>
      </pc:sldChg>
      <pc:sldChg chg="addSp delSp mod">
        <pc:chgData name="JENNY CAROLINA DUSSÁN NIÑO" userId="eaf10c2cd7d88393" providerId="LiveId" clId="{CC41E98D-B34E-400C-A155-20B44C31E6FB}" dt="2023-12-14T19:23:35.651" v="35" actId="22"/>
        <pc:sldMkLst>
          <pc:docMk/>
          <pc:sldMk cId="2284403295" sldId="262"/>
        </pc:sldMkLst>
        <pc:spChg chg="del">
          <ac:chgData name="JENNY CAROLINA DUSSÁN NIÑO" userId="eaf10c2cd7d88393" providerId="LiveId" clId="{CC41E98D-B34E-400C-A155-20B44C31E6FB}" dt="2023-12-14T19:23:32.154" v="33" actId="478"/>
          <ac:spMkLst>
            <pc:docMk/>
            <pc:sldMk cId="2284403295" sldId="262"/>
            <ac:spMk id="2" creationId="{301D82A9-5655-3D3B-81F9-BDEF0D0AF4B9}"/>
          </ac:spMkLst>
        </pc:spChg>
        <pc:spChg chg="del">
          <ac:chgData name="JENNY CAROLINA DUSSÁN NIÑO" userId="eaf10c2cd7d88393" providerId="LiveId" clId="{CC41E98D-B34E-400C-A155-20B44C31E6FB}" dt="2023-12-14T19:23:34.480" v="34" actId="478"/>
          <ac:spMkLst>
            <pc:docMk/>
            <pc:sldMk cId="2284403295" sldId="262"/>
            <ac:spMk id="3" creationId="{CEF04DAD-3CCD-B350-EF18-CF08A2286C48}"/>
          </ac:spMkLst>
        </pc:spChg>
        <pc:picChg chg="add">
          <ac:chgData name="JENNY CAROLINA DUSSÁN NIÑO" userId="eaf10c2cd7d88393" providerId="LiveId" clId="{CC41E98D-B34E-400C-A155-20B44C31E6FB}" dt="2023-12-14T19:23:35.651" v="35" actId="22"/>
          <ac:picMkLst>
            <pc:docMk/>
            <pc:sldMk cId="2284403295" sldId="262"/>
            <ac:picMk id="5" creationId="{D5F270CF-1DB9-7C1E-0224-BB5065EE2ACC}"/>
          </ac:picMkLst>
        </pc:picChg>
      </pc:sldChg>
      <pc:sldChg chg="addSp delSp modSp mod">
        <pc:chgData name="JENNY CAROLINA DUSSÁN NIÑO" userId="eaf10c2cd7d88393" providerId="LiveId" clId="{CC41E98D-B34E-400C-A155-20B44C31E6FB}" dt="2023-12-18T21:09:36.662" v="60" actId="20577"/>
        <pc:sldMkLst>
          <pc:docMk/>
          <pc:sldMk cId="2880558597" sldId="263"/>
        </pc:sldMkLst>
        <pc:spChg chg="del">
          <ac:chgData name="JENNY CAROLINA DUSSÁN NIÑO" userId="eaf10c2cd7d88393" providerId="LiveId" clId="{CC41E98D-B34E-400C-A155-20B44C31E6FB}" dt="2023-12-14T19:17:36.154" v="0" actId="478"/>
          <ac:spMkLst>
            <pc:docMk/>
            <pc:sldMk cId="2880558597" sldId="263"/>
            <ac:spMk id="2" creationId="{7AF98BC8-A660-D867-421F-BAE4A09A87AA}"/>
          </ac:spMkLst>
        </pc:spChg>
        <pc:spChg chg="del">
          <ac:chgData name="JENNY CAROLINA DUSSÁN NIÑO" userId="eaf10c2cd7d88393" providerId="LiveId" clId="{CC41E98D-B34E-400C-A155-20B44C31E6FB}" dt="2023-12-14T19:17:38.814" v="1" actId="478"/>
          <ac:spMkLst>
            <pc:docMk/>
            <pc:sldMk cId="2880558597" sldId="263"/>
            <ac:spMk id="3" creationId="{AF06FDB7-FBC1-E6CC-064C-E6F18D3DE32A}"/>
          </ac:spMkLst>
        </pc:spChg>
        <pc:spChg chg="add mod">
          <ac:chgData name="JENNY CAROLINA DUSSÁN NIÑO" userId="eaf10c2cd7d88393" providerId="LiveId" clId="{CC41E98D-B34E-400C-A155-20B44C31E6FB}" dt="2023-12-18T21:09:36.662" v="60" actId="20577"/>
          <ac:spMkLst>
            <pc:docMk/>
            <pc:sldMk cId="2880558597" sldId="263"/>
            <ac:spMk id="6" creationId="{CEF34D11-ADD9-8C6D-BCFD-E2AB5A2D8F19}"/>
          </ac:spMkLst>
        </pc:spChg>
        <pc:picChg chg="add">
          <ac:chgData name="JENNY CAROLINA DUSSÁN NIÑO" userId="eaf10c2cd7d88393" providerId="LiveId" clId="{CC41E98D-B34E-400C-A155-20B44C31E6FB}" dt="2023-12-14T19:17:41.681" v="2" actId="22"/>
          <ac:picMkLst>
            <pc:docMk/>
            <pc:sldMk cId="2880558597" sldId="263"/>
            <ac:picMk id="5" creationId="{7C73AE20-DF8B-1677-911B-B6338299C2F9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4T19:21:30.080" v="32" actId="20577"/>
        <pc:sldMkLst>
          <pc:docMk/>
          <pc:sldMk cId="2516408334" sldId="264"/>
        </pc:sldMkLst>
        <pc:spChg chg="del">
          <ac:chgData name="JENNY CAROLINA DUSSÁN NIÑO" userId="eaf10c2cd7d88393" providerId="LiveId" clId="{CC41E98D-B34E-400C-A155-20B44C31E6FB}" dt="2023-12-14T19:20:47.352" v="15" actId="478"/>
          <ac:spMkLst>
            <pc:docMk/>
            <pc:sldMk cId="2516408334" sldId="264"/>
            <ac:spMk id="2" creationId="{03079B34-6D6E-B2B1-C1DC-EBFA6A87E72B}"/>
          </ac:spMkLst>
        </pc:spChg>
        <pc:spChg chg="del">
          <ac:chgData name="JENNY CAROLINA DUSSÁN NIÑO" userId="eaf10c2cd7d88393" providerId="LiveId" clId="{CC41E98D-B34E-400C-A155-20B44C31E6FB}" dt="2023-12-14T19:20:48.919" v="16" actId="478"/>
          <ac:spMkLst>
            <pc:docMk/>
            <pc:sldMk cId="2516408334" sldId="264"/>
            <ac:spMk id="3" creationId="{4ABDFD95-8091-AF9D-C97E-FC5570626B47}"/>
          </ac:spMkLst>
        </pc:spChg>
        <pc:spChg chg="add mod">
          <ac:chgData name="JENNY CAROLINA DUSSÁN NIÑO" userId="eaf10c2cd7d88393" providerId="LiveId" clId="{CC41E98D-B34E-400C-A155-20B44C31E6FB}" dt="2023-12-14T19:21:30.080" v="32" actId="20577"/>
          <ac:spMkLst>
            <pc:docMk/>
            <pc:sldMk cId="2516408334" sldId="264"/>
            <ac:spMk id="6" creationId="{2D6F4A39-F2E4-9279-2413-AE57DF376433}"/>
          </ac:spMkLst>
        </pc:spChg>
        <pc:picChg chg="add">
          <ac:chgData name="JENNY CAROLINA DUSSÁN NIÑO" userId="eaf10c2cd7d88393" providerId="LiveId" clId="{CC41E98D-B34E-400C-A155-20B44C31E6FB}" dt="2023-12-14T19:20:52.823" v="17" actId="22"/>
          <ac:picMkLst>
            <pc:docMk/>
            <pc:sldMk cId="2516408334" sldId="264"/>
            <ac:picMk id="5" creationId="{7749F090-4176-D32E-D9A6-DF4EBB50BB27}"/>
          </ac:picMkLst>
        </pc:picChg>
      </pc:sldChg>
      <pc:sldChg chg="addSp modSp new mod">
        <pc:chgData name="JENNY CAROLINA DUSSÁN NIÑO" userId="eaf10c2cd7d88393" providerId="LiveId" clId="{CC41E98D-B34E-400C-A155-20B44C31E6FB}" dt="2023-12-18T21:12:17.886" v="90" actId="14100"/>
        <pc:sldMkLst>
          <pc:docMk/>
          <pc:sldMk cId="483088630" sldId="265"/>
        </pc:sldMkLst>
        <pc:spChg chg="add mod">
          <ac:chgData name="JENNY CAROLINA DUSSÁN NIÑO" userId="eaf10c2cd7d88393" providerId="LiveId" clId="{CC41E98D-B34E-400C-A155-20B44C31E6FB}" dt="2023-12-18T21:12:17.886" v="90" actId="14100"/>
          <ac:spMkLst>
            <pc:docMk/>
            <pc:sldMk cId="483088630" sldId="265"/>
            <ac:spMk id="6" creationId="{19BC94F1-0E1B-8029-651F-D8ADC5AACF1A}"/>
          </ac:spMkLst>
        </pc:spChg>
        <pc:picChg chg="add">
          <ac:chgData name="JENNY CAROLINA DUSSÁN NIÑO" userId="eaf10c2cd7d88393" providerId="LiveId" clId="{CC41E98D-B34E-400C-A155-20B44C31E6FB}" dt="2023-12-18T21:11:57.128" v="79" actId="22"/>
          <ac:picMkLst>
            <pc:docMk/>
            <pc:sldMk cId="483088630" sldId="265"/>
            <ac:picMk id="5" creationId="{22E9EC74-4591-952C-0462-E86452B631AC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4:20.730" v="113" actId="20577"/>
        <pc:sldMkLst>
          <pc:docMk/>
          <pc:sldMk cId="3546764268" sldId="266"/>
        </pc:sldMkLst>
        <pc:spChg chg="del">
          <ac:chgData name="JENNY CAROLINA DUSSÁN NIÑO" userId="eaf10c2cd7d88393" providerId="LiveId" clId="{CC41E98D-B34E-400C-A155-20B44C31E6FB}" dt="2023-12-18T21:13:23.824" v="92"/>
          <ac:spMkLst>
            <pc:docMk/>
            <pc:sldMk cId="3546764268" sldId="266"/>
            <ac:spMk id="2" creationId="{5DB3836A-C4AA-1242-9CC9-D79864C107B6}"/>
          </ac:spMkLst>
        </pc:spChg>
        <pc:spChg chg="del">
          <ac:chgData name="JENNY CAROLINA DUSSÁN NIÑO" userId="eaf10c2cd7d88393" providerId="LiveId" clId="{CC41E98D-B34E-400C-A155-20B44C31E6FB}" dt="2023-12-18T21:13:44.685" v="95" actId="478"/>
          <ac:spMkLst>
            <pc:docMk/>
            <pc:sldMk cId="3546764268" sldId="266"/>
            <ac:spMk id="3" creationId="{623B9BF6-B3B3-2121-43DC-4B2CF3653307}"/>
          </ac:spMkLst>
        </pc:spChg>
        <pc:spChg chg="add del mod">
          <ac:chgData name="JENNY CAROLINA DUSSÁN NIÑO" userId="eaf10c2cd7d88393" providerId="LiveId" clId="{CC41E98D-B34E-400C-A155-20B44C31E6FB}" dt="2023-12-18T21:13:43.338" v="94" actId="478"/>
          <ac:spMkLst>
            <pc:docMk/>
            <pc:sldMk cId="3546764268" sldId="266"/>
            <ac:spMk id="4" creationId="{D4566175-F571-3EBD-841E-FC2A1C071C28}"/>
          </ac:spMkLst>
        </pc:spChg>
        <pc:spChg chg="add">
          <ac:chgData name="JENNY CAROLINA DUSSÁN NIÑO" userId="eaf10c2cd7d88393" providerId="LiveId" clId="{CC41E98D-B34E-400C-A155-20B44C31E6FB}" dt="2023-12-18T21:13:39.847" v="93"/>
          <ac:spMkLst>
            <pc:docMk/>
            <pc:sldMk cId="3546764268" sldId="266"/>
            <ac:spMk id="5" creationId="{57908791-B57C-D267-76D2-DC066B55C790}"/>
          </ac:spMkLst>
        </pc:spChg>
        <pc:spChg chg="add del mod">
          <ac:chgData name="JENNY CAROLINA DUSSÁN NIÑO" userId="eaf10c2cd7d88393" providerId="LiveId" clId="{CC41E98D-B34E-400C-A155-20B44C31E6FB}" dt="2023-12-18T21:13:59.384" v="97"/>
          <ac:spMkLst>
            <pc:docMk/>
            <pc:sldMk cId="3546764268" sldId="266"/>
            <ac:spMk id="6" creationId="{F5D46C73-C16B-D7AD-2CB3-E41B8C87B33B}"/>
          </ac:spMkLst>
        </pc:spChg>
        <pc:spChg chg="add del mod">
          <ac:chgData name="JENNY CAROLINA DUSSÁN NIÑO" userId="eaf10c2cd7d88393" providerId="LiveId" clId="{CC41E98D-B34E-400C-A155-20B44C31E6FB}" dt="2023-12-18T21:14:01.506" v="99"/>
          <ac:spMkLst>
            <pc:docMk/>
            <pc:sldMk cId="3546764268" sldId="266"/>
            <ac:spMk id="7" creationId="{C91C90A8-A724-DFA2-14A2-013378A526EB}"/>
          </ac:spMkLst>
        </pc:spChg>
        <pc:spChg chg="add mod">
          <ac:chgData name="JENNY CAROLINA DUSSÁN NIÑO" userId="eaf10c2cd7d88393" providerId="LiveId" clId="{CC41E98D-B34E-400C-A155-20B44C31E6FB}" dt="2023-12-18T21:14:20.730" v="113" actId="20577"/>
          <ac:spMkLst>
            <pc:docMk/>
            <pc:sldMk cId="3546764268" sldId="266"/>
            <ac:spMk id="9" creationId="{2E3CDBAC-A3F3-68B2-C633-175180778324}"/>
          </ac:spMkLst>
        </pc:spChg>
        <pc:picChg chg="add">
          <ac:chgData name="JENNY CAROLINA DUSSÁN NIÑO" userId="eaf10c2cd7d88393" providerId="LiveId" clId="{CC41E98D-B34E-400C-A155-20B44C31E6FB}" dt="2023-12-18T21:14:01.514" v="100"/>
          <ac:picMkLst>
            <pc:docMk/>
            <pc:sldMk cId="3546764268" sldId="266"/>
            <ac:picMk id="8" creationId="{3908134D-45A5-13B1-FB66-D5EA363D1BB7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5:34.374" v="132" actId="20577"/>
        <pc:sldMkLst>
          <pc:docMk/>
          <pc:sldMk cId="1865049773" sldId="267"/>
        </pc:sldMkLst>
        <pc:spChg chg="del">
          <ac:chgData name="JENNY CAROLINA DUSSÁN NIÑO" userId="eaf10c2cd7d88393" providerId="LiveId" clId="{CC41E98D-B34E-400C-A155-20B44C31E6FB}" dt="2023-12-18T21:14:58.776" v="116" actId="478"/>
          <ac:spMkLst>
            <pc:docMk/>
            <pc:sldMk cId="1865049773" sldId="267"/>
            <ac:spMk id="2" creationId="{8504718C-EEC6-5326-D0E7-170156648E65}"/>
          </ac:spMkLst>
        </pc:spChg>
        <pc:spChg chg="del">
          <ac:chgData name="JENNY CAROLINA DUSSÁN NIÑO" userId="eaf10c2cd7d88393" providerId="LiveId" clId="{CC41E98D-B34E-400C-A155-20B44C31E6FB}" dt="2023-12-18T21:14:55.546" v="115"/>
          <ac:spMkLst>
            <pc:docMk/>
            <pc:sldMk cId="1865049773" sldId="267"/>
            <ac:spMk id="3" creationId="{C7137644-09D8-E1AC-07F0-169B4C25F6D3}"/>
          </ac:spMkLst>
        </pc:spChg>
        <pc:spChg chg="add del mod">
          <ac:chgData name="JENNY CAROLINA DUSSÁN NIÑO" userId="eaf10c2cd7d88393" providerId="LiveId" clId="{CC41E98D-B34E-400C-A155-20B44C31E6FB}" dt="2023-12-18T21:15:16.786" v="121"/>
          <ac:spMkLst>
            <pc:docMk/>
            <pc:sldMk cId="1865049773" sldId="267"/>
            <ac:spMk id="6" creationId="{DDA7AA36-05EB-2530-BDA7-635C8F3D8F9B}"/>
          </ac:spMkLst>
        </pc:spChg>
        <pc:spChg chg="add mod">
          <ac:chgData name="JENNY CAROLINA DUSSÁN NIÑO" userId="eaf10c2cd7d88393" providerId="LiveId" clId="{CC41E98D-B34E-400C-A155-20B44C31E6FB}" dt="2023-12-18T21:15:34.374" v="132" actId="20577"/>
          <ac:spMkLst>
            <pc:docMk/>
            <pc:sldMk cId="1865049773" sldId="267"/>
            <ac:spMk id="8" creationId="{954A4769-46DA-663E-558F-49183C412573}"/>
          </ac:spMkLst>
        </pc:spChg>
        <pc:picChg chg="add del mod">
          <ac:chgData name="JENNY CAROLINA DUSSÁN NIÑO" userId="eaf10c2cd7d88393" providerId="LiveId" clId="{CC41E98D-B34E-400C-A155-20B44C31E6FB}" dt="2023-12-18T21:15:08.244" v="120" actId="478"/>
          <ac:picMkLst>
            <pc:docMk/>
            <pc:sldMk cId="1865049773" sldId="267"/>
            <ac:picMk id="4" creationId="{9ACFCA51-A206-A684-1138-F637334F4ECE}"/>
          </ac:picMkLst>
        </pc:picChg>
        <pc:picChg chg="add mod">
          <ac:chgData name="JENNY CAROLINA DUSSÁN NIÑO" userId="eaf10c2cd7d88393" providerId="LiveId" clId="{CC41E98D-B34E-400C-A155-20B44C31E6FB}" dt="2023-12-18T21:15:21.985" v="124" actId="1076"/>
          <ac:picMkLst>
            <pc:docMk/>
            <pc:sldMk cId="1865049773" sldId="267"/>
            <ac:picMk id="7" creationId="{B2716583-331C-31E1-1257-80E7D69D6E0E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6:39.011" v="148" actId="20577"/>
        <pc:sldMkLst>
          <pc:docMk/>
          <pc:sldMk cId="3865961956" sldId="268"/>
        </pc:sldMkLst>
        <pc:spChg chg="del">
          <ac:chgData name="JENNY CAROLINA DUSSÁN NIÑO" userId="eaf10c2cd7d88393" providerId="LiveId" clId="{CC41E98D-B34E-400C-A155-20B44C31E6FB}" dt="2023-12-18T21:16:17.459" v="136" actId="478"/>
          <ac:spMkLst>
            <pc:docMk/>
            <pc:sldMk cId="3865961956" sldId="268"/>
            <ac:spMk id="2" creationId="{9B6D1D09-3166-9CED-FF46-5514B7BA3946}"/>
          </ac:spMkLst>
        </pc:spChg>
        <pc:spChg chg="del">
          <ac:chgData name="JENNY CAROLINA DUSSÁN NIÑO" userId="eaf10c2cd7d88393" providerId="LiveId" clId="{CC41E98D-B34E-400C-A155-20B44C31E6FB}" dt="2023-12-18T21:16:11.930" v="134"/>
          <ac:spMkLst>
            <pc:docMk/>
            <pc:sldMk cId="3865961956" sldId="268"/>
            <ac:spMk id="3" creationId="{7E8680B2-A948-2789-CD14-1AA88E4CBB50}"/>
          </ac:spMkLst>
        </pc:spChg>
        <pc:spChg chg="add mod">
          <ac:chgData name="JENNY CAROLINA DUSSÁN NIÑO" userId="eaf10c2cd7d88393" providerId="LiveId" clId="{CC41E98D-B34E-400C-A155-20B44C31E6FB}" dt="2023-12-18T21:16:39.011" v="148" actId="20577"/>
          <ac:spMkLst>
            <pc:docMk/>
            <pc:sldMk cId="3865961956" sldId="268"/>
            <ac:spMk id="5" creationId="{F883D32E-A9F4-BB0B-C523-73948078ADFA}"/>
          </ac:spMkLst>
        </pc:spChg>
        <pc:picChg chg="add mod">
          <ac:chgData name="JENNY CAROLINA DUSSÁN NIÑO" userId="eaf10c2cd7d88393" providerId="LiveId" clId="{CC41E98D-B34E-400C-A155-20B44C31E6FB}" dt="2023-12-18T21:16:21.242" v="137" actId="1076"/>
          <ac:picMkLst>
            <pc:docMk/>
            <pc:sldMk cId="3865961956" sldId="268"/>
            <ac:picMk id="4" creationId="{11E505F4-0008-25BF-D76C-2D9F179C2893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7:39.729" v="162" actId="20577"/>
        <pc:sldMkLst>
          <pc:docMk/>
          <pc:sldMk cId="789408186" sldId="269"/>
        </pc:sldMkLst>
        <pc:spChg chg="del">
          <ac:chgData name="JENNY CAROLINA DUSSÁN NIÑO" userId="eaf10c2cd7d88393" providerId="LiveId" clId="{CC41E98D-B34E-400C-A155-20B44C31E6FB}" dt="2023-12-18T21:17:21.350" v="150" actId="478"/>
          <ac:spMkLst>
            <pc:docMk/>
            <pc:sldMk cId="789408186" sldId="269"/>
            <ac:spMk id="2" creationId="{C789D006-54ED-6468-C0EE-2222439F36AE}"/>
          </ac:spMkLst>
        </pc:spChg>
        <pc:spChg chg="del">
          <ac:chgData name="JENNY CAROLINA DUSSÁN NIÑO" userId="eaf10c2cd7d88393" providerId="LiveId" clId="{CC41E98D-B34E-400C-A155-20B44C31E6FB}" dt="2023-12-18T21:17:22.869" v="151" actId="478"/>
          <ac:spMkLst>
            <pc:docMk/>
            <pc:sldMk cId="789408186" sldId="269"/>
            <ac:spMk id="3" creationId="{7BC3297C-1E6F-286D-0A0F-4AE1C04B8187}"/>
          </ac:spMkLst>
        </pc:spChg>
        <pc:spChg chg="add del">
          <ac:chgData name="JENNY CAROLINA DUSSÁN NIÑO" userId="eaf10c2cd7d88393" providerId="LiveId" clId="{CC41E98D-B34E-400C-A155-20B44C31E6FB}" dt="2023-12-18T21:17:26.628" v="153"/>
          <ac:spMkLst>
            <pc:docMk/>
            <pc:sldMk cId="789408186" sldId="269"/>
            <ac:spMk id="4" creationId="{C9592914-65D4-7CA8-912A-1188FFE6C13B}"/>
          </ac:spMkLst>
        </pc:spChg>
        <pc:spChg chg="add mod">
          <ac:chgData name="JENNY CAROLINA DUSSÁN NIÑO" userId="eaf10c2cd7d88393" providerId="LiveId" clId="{CC41E98D-B34E-400C-A155-20B44C31E6FB}" dt="2023-12-18T21:17:39.729" v="162" actId="20577"/>
          <ac:spMkLst>
            <pc:docMk/>
            <pc:sldMk cId="789408186" sldId="269"/>
            <ac:spMk id="6" creationId="{7579297B-DAFA-34E3-5EC8-D9E410C99077}"/>
          </ac:spMkLst>
        </pc:spChg>
        <pc:picChg chg="add">
          <ac:chgData name="JENNY CAROLINA DUSSÁN NIÑO" userId="eaf10c2cd7d88393" providerId="LiveId" clId="{CC41E98D-B34E-400C-A155-20B44C31E6FB}" dt="2023-12-18T21:17:26.637" v="154"/>
          <ac:picMkLst>
            <pc:docMk/>
            <pc:sldMk cId="789408186" sldId="269"/>
            <ac:picMk id="5" creationId="{42CD8A67-7E52-A6DF-C499-6248B72C7307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9:02.527" v="173" actId="20577"/>
        <pc:sldMkLst>
          <pc:docMk/>
          <pc:sldMk cId="705742189" sldId="270"/>
        </pc:sldMkLst>
        <pc:spChg chg="del">
          <ac:chgData name="JENNY CAROLINA DUSSÁN NIÑO" userId="eaf10c2cd7d88393" providerId="LiveId" clId="{CC41E98D-B34E-400C-A155-20B44C31E6FB}" dt="2023-12-18T21:18:46.920" v="166" actId="478"/>
          <ac:spMkLst>
            <pc:docMk/>
            <pc:sldMk cId="705742189" sldId="270"/>
            <ac:spMk id="2" creationId="{ADD3160F-4FEE-ADFC-4C7B-30E0FE0FC012}"/>
          </ac:spMkLst>
        </pc:spChg>
        <pc:spChg chg="del">
          <ac:chgData name="JENNY CAROLINA DUSSÁN NIÑO" userId="eaf10c2cd7d88393" providerId="LiveId" clId="{CC41E98D-B34E-400C-A155-20B44C31E6FB}" dt="2023-12-18T21:18:48.209" v="167" actId="478"/>
          <ac:spMkLst>
            <pc:docMk/>
            <pc:sldMk cId="705742189" sldId="270"/>
            <ac:spMk id="3" creationId="{DA2F67B7-C1EC-A71B-DDC7-69F9E848A280}"/>
          </ac:spMkLst>
        </pc:spChg>
        <pc:spChg chg="add mod">
          <ac:chgData name="JENNY CAROLINA DUSSÁN NIÑO" userId="eaf10c2cd7d88393" providerId="LiveId" clId="{CC41E98D-B34E-400C-A155-20B44C31E6FB}" dt="2023-12-18T21:19:02.527" v="173" actId="20577"/>
          <ac:spMkLst>
            <pc:docMk/>
            <pc:sldMk cId="705742189" sldId="270"/>
            <ac:spMk id="6" creationId="{F63ACC9D-8128-D651-53FB-C354811A0F16}"/>
          </ac:spMkLst>
        </pc:spChg>
        <pc:picChg chg="add del">
          <ac:chgData name="JENNY CAROLINA DUSSÁN NIÑO" userId="eaf10c2cd7d88393" providerId="LiveId" clId="{CC41E98D-B34E-400C-A155-20B44C31E6FB}" dt="2023-12-18T21:18:44.607" v="165" actId="478"/>
          <ac:picMkLst>
            <pc:docMk/>
            <pc:sldMk cId="705742189" sldId="270"/>
            <ac:picMk id="4" creationId="{4218B04C-FD62-209A-41CF-A0EC6B1D5BC4}"/>
          </ac:picMkLst>
        </pc:picChg>
        <pc:picChg chg="add">
          <ac:chgData name="JENNY CAROLINA DUSSÁN NIÑO" userId="eaf10c2cd7d88393" providerId="LiveId" clId="{CC41E98D-B34E-400C-A155-20B44C31E6FB}" dt="2023-12-18T21:18:51.783" v="168"/>
          <ac:picMkLst>
            <pc:docMk/>
            <pc:sldMk cId="705742189" sldId="270"/>
            <ac:picMk id="5" creationId="{289ED1D6-08D2-8D32-DA18-C552BD4AF0D8}"/>
          </ac:picMkLst>
        </pc:picChg>
      </pc:sldChg>
      <pc:sldChg chg="addSp delSp new mod">
        <pc:chgData name="JENNY CAROLINA DUSSÁN NIÑO" userId="eaf10c2cd7d88393" providerId="LiveId" clId="{CC41E98D-B34E-400C-A155-20B44C31E6FB}" dt="2023-12-18T21:53:33.251" v="177" actId="478"/>
        <pc:sldMkLst>
          <pc:docMk/>
          <pc:sldMk cId="2716834689" sldId="271"/>
        </pc:sldMkLst>
        <pc:spChg chg="del">
          <ac:chgData name="JENNY CAROLINA DUSSÁN NIÑO" userId="eaf10c2cd7d88393" providerId="LiveId" clId="{CC41E98D-B34E-400C-A155-20B44C31E6FB}" dt="2023-12-18T21:53:06.032" v="176" actId="478"/>
          <ac:spMkLst>
            <pc:docMk/>
            <pc:sldMk cId="2716834689" sldId="271"/>
            <ac:spMk id="2" creationId="{1EA60A81-818C-8551-5227-F220FA2EF7E9}"/>
          </ac:spMkLst>
        </pc:spChg>
        <pc:spChg chg="del">
          <ac:chgData name="JENNY CAROLINA DUSSÁN NIÑO" userId="eaf10c2cd7d88393" providerId="LiveId" clId="{CC41E98D-B34E-400C-A155-20B44C31E6FB}" dt="2023-12-18T21:53:33.251" v="177" actId="478"/>
          <ac:spMkLst>
            <pc:docMk/>
            <pc:sldMk cId="2716834689" sldId="271"/>
            <ac:spMk id="3" creationId="{C197C987-D68F-7D26-1721-5C513EF8F751}"/>
          </ac:spMkLst>
        </pc:spChg>
        <pc:picChg chg="add">
          <ac:chgData name="JENNY CAROLINA DUSSÁN NIÑO" userId="eaf10c2cd7d88393" providerId="LiveId" clId="{CC41E98D-B34E-400C-A155-20B44C31E6FB}" dt="2023-12-18T21:52:58.507" v="175"/>
          <ac:picMkLst>
            <pc:docMk/>
            <pc:sldMk cId="2716834689" sldId="271"/>
            <ac:picMk id="4" creationId="{1DC1B725-FAE1-E5B2-3429-E1CA05F4EFFF}"/>
          </ac:picMkLst>
        </pc:picChg>
      </pc:sldChg>
      <pc:sldChg chg="addSp delSp new mod">
        <pc:chgData name="JENNY CAROLINA DUSSÁN NIÑO" userId="eaf10c2cd7d88393" providerId="LiveId" clId="{CC41E98D-B34E-400C-A155-20B44C31E6FB}" dt="2023-12-18T21:54:22.515" v="181"/>
        <pc:sldMkLst>
          <pc:docMk/>
          <pc:sldMk cId="1682040055" sldId="272"/>
        </pc:sldMkLst>
        <pc:spChg chg="del">
          <ac:chgData name="JENNY CAROLINA DUSSÁN NIÑO" userId="eaf10c2cd7d88393" providerId="LiveId" clId="{CC41E98D-B34E-400C-A155-20B44C31E6FB}" dt="2023-12-18T21:54:18.354" v="179" actId="478"/>
          <ac:spMkLst>
            <pc:docMk/>
            <pc:sldMk cId="1682040055" sldId="272"/>
            <ac:spMk id="2" creationId="{E8771FCA-1BBD-F830-C0A6-CF04C6DCEAE8}"/>
          </ac:spMkLst>
        </pc:spChg>
        <pc:spChg chg="del">
          <ac:chgData name="JENNY CAROLINA DUSSÁN NIÑO" userId="eaf10c2cd7d88393" providerId="LiveId" clId="{CC41E98D-B34E-400C-A155-20B44C31E6FB}" dt="2023-12-18T21:54:19.743" v="180" actId="478"/>
          <ac:spMkLst>
            <pc:docMk/>
            <pc:sldMk cId="1682040055" sldId="272"/>
            <ac:spMk id="3" creationId="{BC2F702E-60C2-5143-D084-780F59DDA9DA}"/>
          </ac:spMkLst>
        </pc:spChg>
        <pc:picChg chg="add">
          <ac:chgData name="JENNY CAROLINA DUSSÁN NIÑO" userId="eaf10c2cd7d88393" providerId="LiveId" clId="{CC41E98D-B34E-400C-A155-20B44C31E6FB}" dt="2023-12-18T21:54:22.515" v="181"/>
          <ac:picMkLst>
            <pc:docMk/>
            <pc:sldMk cId="1682040055" sldId="272"/>
            <ac:picMk id="4" creationId="{24EF2278-88ED-95A0-E0FD-06FCE1B6EC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896FB-866D-232F-1343-1DFAA3CD6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AE320C-2E87-0A9F-9682-87C453410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E9CDA-FF7E-B3AD-8EB8-D87F0640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8D0B0C-104E-BB3C-0423-F6EC8608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9E307-2FA2-85F5-A226-31D7143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15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FE419-415B-8002-F229-17F3F203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3E6D97-43A0-C1FF-82B7-B286004FD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50F42E-B37A-8A8C-0F98-38629654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246820-790E-3F37-A512-E70B9163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7DB65-3CB4-E657-78A5-13E12C1A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601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F48AED-4B93-7C17-C84B-68A678ABA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0177BC-4FD6-F9B9-4E7A-16131C05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C86EF-96BF-7A08-FE0D-8B499FC0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31EBA-6790-7136-EDE2-972D3655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4A2212-562E-EFE4-C7C9-DFE98C6D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9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D6020-F30A-0081-DE33-3F378118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FC90B-4E81-B7EF-A1D3-9196A977A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01425-609A-B0C6-0B70-0AE7C0FC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D2C512-94C4-654E-A989-EBDD29CC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941F6A-8945-178D-F480-E16D8F6E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668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7CEFB-166A-844F-F44A-C48319B1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947304-1EAA-D789-A943-338705405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C5E3C6-A801-346A-E09B-E4590146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958A0-85C7-78A3-F1FE-CBB8579D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DC4C3-1035-5814-51A4-A01F64E4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830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7FD29-CA72-4841-EB87-58278386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11E861-BD33-34B9-8624-A45A6BF66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8F64A0-04EE-7E9E-3CDF-4F85CF44D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B63173-6AB3-3EA9-4D81-CC57BF6D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98BCC2-95A3-70D1-957E-0B9D9C0D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1849A6-019E-D0E9-84D4-CC38A9C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00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EB2C1-84D7-9129-0B14-04F24713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DEFCB5-8272-DCC0-F0DA-EC94CB9CC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12B5DE-DA32-1E49-4426-AFB848DE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B22B8B-974D-AF9B-8C39-ED2B20D59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8205E6-D09C-48BD-2949-FD8BEC880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F908E6-4102-2659-B6CD-BC07077E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5E1AF5-92F4-D664-7C31-23C27856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EB4560-BC1E-8EBD-2B22-C44AEA7E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81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E3828-7434-E04E-84B5-1D579F85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1FFC4E-D490-1F53-CAD3-DF401B4F0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24BAF2-9D85-C617-29D9-72D50EFF7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F8F4D-B030-7687-F427-E4095E14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1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A07B25-DEF1-E79B-9F24-0A9FD2A8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CCC80D-99F0-4216-6DF4-0568B62A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4CD386-25A1-1BD2-CEE4-6D433CBE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81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4806-763E-9F0D-F91A-A1BFDB80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2859BC-C636-AB9A-E000-020A3411C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A017F1-6F85-8CA1-BE6E-C27879BE4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77AAD5-804C-2E1C-AA42-58F3E1B0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2096A8-B9E1-B17A-1F1E-14D84C39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4D750-3AB2-9F5F-E2D7-DB95F8F0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267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724FE-39BB-E20A-E3A7-CC65EBA9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1966E3-C929-3DB5-8CFF-A09FF43B4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B4D4D-0828-A10D-3896-955047BD1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99D230-3A7C-289B-6A8D-A89D23C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879154-F8A1-1EBB-563A-512277DA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877D4A-FADC-1C53-A193-185F4C8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60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0BD486-6888-54BE-342E-485891F3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37FDA-393A-6B04-681C-4B47B921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A9BFA0-2FB3-C0E6-B0DB-62327A52C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EFA6-B09C-4841-96E8-C36F54E3ED52}" type="datetimeFigureOut">
              <a:rPr lang="es-CO" smtClean="0"/>
              <a:t>18/12/2023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1A871C-187F-5F61-F4DC-48254B6B7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96642-7B5D-CC0F-7F94-A1EB7252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4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CCF3FA-676A-FEC5-2435-0F7FBBE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A2A3A31-72D3-6C6C-5DBA-BF215C20CE9C}"/>
              </a:ext>
            </a:extLst>
          </p:cNvPr>
          <p:cNvSpPr txBox="1"/>
          <p:nvPr/>
        </p:nvSpPr>
        <p:spPr>
          <a:xfrm>
            <a:off x="7200900" y="60960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Plot</a:t>
            </a:r>
            <a:r>
              <a:rPr lang="es-CO" dirty="0"/>
              <a:t> </a:t>
            </a:r>
            <a:r>
              <a:rPr lang="es-CO" dirty="0" err="1"/>
              <a:t>Surveys</a:t>
            </a:r>
            <a:r>
              <a:rPr lang="es-CO" dirty="0"/>
              <a:t> – edades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6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F270CF-1DB9-7C1E-0224-BB5065EE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10"/>
            <a:ext cx="12192000" cy="63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908791-B57C-D267-76D2-DC066B55C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08134D-45A5-13B1-FB66-D5EA363D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E3CDBAC-A3F3-68B2-C633-175180778324}"/>
              </a:ext>
            </a:extLst>
          </p:cNvPr>
          <p:cNvSpPr txBox="1"/>
          <p:nvPr/>
        </p:nvSpPr>
        <p:spPr>
          <a:xfrm>
            <a:off x="10860833" y="5561045"/>
            <a:ext cx="109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PUERTO RICO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4676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2716583-331C-31E1-1257-80E7D69D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24" y="581025"/>
            <a:ext cx="9280326" cy="53673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54A4769-46DA-663E-558F-49183C412573}"/>
              </a:ext>
            </a:extLst>
          </p:cNvPr>
          <p:cNvSpPr txBox="1"/>
          <p:nvPr/>
        </p:nvSpPr>
        <p:spPr>
          <a:xfrm>
            <a:off x="9801225" y="594836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Nigeria</a:t>
            </a:r>
          </a:p>
        </p:txBody>
      </p:sp>
    </p:spTree>
    <p:extLst>
      <p:ext uri="{BB962C8B-B14F-4D97-AF65-F5344CB8AC3E}">
        <p14:creationId xmlns:p14="http://schemas.microsoft.com/office/powerpoint/2010/main" val="18650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1E505F4-0008-25BF-D76C-2D9F179C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48" y="361950"/>
            <a:ext cx="10780797" cy="55673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83D32E-A9F4-BB0B-C523-73948078ADFA}"/>
              </a:ext>
            </a:extLst>
          </p:cNvPr>
          <p:cNvSpPr txBox="1"/>
          <p:nvPr/>
        </p:nvSpPr>
        <p:spPr>
          <a:xfrm>
            <a:off x="8286750" y="624840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Costa Rica</a:t>
            </a:r>
          </a:p>
        </p:txBody>
      </p:sp>
    </p:spTree>
    <p:extLst>
      <p:ext uri="{BB962C8B-B14F-4D97-AF65-F5344CB8AC3E}">
        <p14:creationId xmlns:p14="http://schemas.microsoft.com/office/powerpoint/2010/main" val="386596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2CD8A67-7E52-A6DF-C499-6248B72C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79297B-DAFA-34E3-5EC8-D9E410C99077}"/>
              </a:ext>
            </a:extLst>
          </p:cNvPr>
          <p:cNvSpPr txBox="1"/>
          <p:nvPr/>
        </p:nvSpPr>
        <p:spPr>
          <a:xfrm>
            <a:off x="10991850" y="6115050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Brasil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940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9ED1D6-08D2-8D32-DA18-C552BD4A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3ACC9D-8128-D651-53FB-C354811A0F16}"/>
              </a:ext>
            </a:extLst>
          </p:cNvPr>
          <p:cNvSpPr txBox="1"/>
          <p:nvPr/>
        </p:nvSpPr>
        <p:spPr>
          <a:xfrm>
            <a:off x="9086850" y="4705350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Iran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0574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DC1B725-FAE1-E5B2-3429-E1CA05F4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EF2278-88ED-95A0-E0FD-06FCE1B6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34EE87-3698-4017-1565-15BE17CA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F16875-13DA-AA31-1F53-C9CCDD250915}"/>
              </a:ext>
            </a:extLst>
          </p:cNvPr>
          <p:cNvSpPr txBox="1"/>
          <p:nvPr/>
        </p:nvSpPr>
        <p:spPr>
          <a:xfrm>
            <a:off x="7515225" y="6067425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Pathogen</a:t>
            </a:r>
            <a:r>
              <a:rPr lang="es-CO" dirty="0"/>
              <a:t> –edad </a:t>
            </a:r>
          </a:p>
        </p:txBody>
      </p:sp>
    </p:spTree>
    <p:extLst>
      <p:ext uri="{BB962C8B-B14F-4D97-AF65-F5344CB8AC3E}">
        <p14:creationId xmlns:p14="http://schemas.microsoft.com/office/powerpoint/2010/main" val="317129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C7A99A-F9D9-E578-64F9-E0EC51D6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54"/>
            <a:ext cx="12192000" cy="63300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2F7D54-68B6-3A56-C8C9-C767A850015E}"/>
              </a:ext>
            </a:extLst>
          </p:cNvPr>
          <p:cNvSpPr txBox="1"/>
          <p:nvPr/>
        </p:nvSpPr>
        <p:spPr>
          <a:xfrm>
            <a:off x="7343775" y="600075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Risk_class</a:t>
            </a:r>
            <a:r>
              <a:rPr lang="es-CO" dirty="0"/>
              <a:t>, </a:t>
            </a:r>
            <a:r>
              <a:rPr lang="es-CO" dirty="0" err="1"/>
              <a:t>seroprevalence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1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BC8CC7-112E-0B14-1C61-D76EAAF3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1460FE-EF75-410B-DCB6-F51F88A00D1D}"/>
              </a:ext>
            </a:extLst>
          </p:cNvPr>
          <p:cNvSpPr txBox="1"/>
          <p:nvPr/>
        </p:nvSpPr>
        <p:spPr>
          <a:xfrm>
            <a:off x="8164286" y="5924939"/>
            <a:ext cx="356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Prevalencias, según calidad de estudio</a:t>
            </a:r>
          </a:p>
        </p:txBody>
      </p:sp>
    </p:spTree>
    <p:extLst>
      <p:ext uri="{BB962C8B-B14F-4D97-AF65-F5344CB8AC3E}">
        <p14:creationId xmlns:p14="http://schemas.microsoft.com/office/powerpoint/2010/main" val="13258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B5F422-43CA-BD25-BD9B-BB6D37A6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06"/>
            <a:ext cx="12192000" cy="63059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EE39C4-6878-0498-6CC9-E2AAFFF4CBD4}"/>
              </a:ext>
            </a:extLst>
          </p:cNvPr>
          <p:cNvSpPr txBox="1"/>
          <p:nvPr/>
        </p:nvSpPr>
        <p:spPr>
          <a:xfrm>
            <a:off x="7841974" y="5824330"/>
            <a:ext cx="341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Seroencuestas</a:t>
            </a:r>
            <a:r>
              <a:rPr lang="es-CO" dirty="0"/>
              <a:t> de alta calidad, riesgo de VPH</a:t>
            </a:r>
          </a:p>
        </p:txBody>
      </p:sp>
    </p:spTree>
    <p:extLst>
      <p:ext uri="{BB962C8B-B14F-4D97-AF65-F5344CB8AC3E}">
        <p14:creationId xmlns:p14="http://schemas.microsoft.com/office/powerpoint/2010/main" val="217357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73AE20-DF8B-1677-911B-B6338299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86"/>
            <a:ext cx="12192000" cy="63324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F34D11-ADD9-8C6D-BCFD-E2AB5A2D8F19}"/>
              </a:ext>
            </a:extLst>
          </p:cNvPr>
          <p:cNvSpPr txBox="1"/>
          <p:nvPr/>
        </p:nvSpPr>
        <p:spPr>
          <a:xfrm>
            <a:off x="8353425" y="5457825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Países Bajos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055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49F090-4176-D32E-D9A6-DF4EBB50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6F4A39-F2E4-9279-2413-AE57DF376433}"/>
              </a:ext>
            </a:extLst>
          </p:cNvPr>
          <p:cNvSpPr txBox="1"/>
          <p:nvPr/>
        </p:nvSpPr>
        <p:spPr>
          <a:xfrm>
            <a:off x="10306050" y="6096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Por </a:t>
            </a:r>
            <a:r>
              <a:rPr lang="es-CO" dirty="0" err="1"/>
              <a:t>patagenos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640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492B08-402E-64DD-0582-F57B782C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0"/>
            <a:ext cx="12192000" cy="63119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C2CE0F-6B99-BF23-4284-327C869783C8}"/>
              </a:ext>
            </a:extLst>
          </p:cNvPr>
          <p:cNvSpPr txBox="1"/>
          <p:nvPr/>
        </p:nvSpPr>
        <p:spPr>
          <a:xfrm>
            <a:off x="7221894" y="5402424"/>
            <a:ext cx="33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Estados Unidos</a:t>
            </a:r>
          </a:p>
        </p:txBody>
      </p:sp>
    </p:spTree>
    <p:extLst>
      <p:ext uri="{BB962C8B-B14F-4D97-AF65-F5344CB8AC3E}">
        <p14:creationId xmlns:p14="http://schemas.microsoft.com/office/powerpoint/2010/main" val="8483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84158-FAAB-36DF-E15E-1B96245F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5003A-D6B3-C5C2-4607-F0B257BA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E9EC74-4591-952C-0462-E86452B6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01"/>
            <a:ext cx="12192000" cy="63257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BC94F1-0E1B-8029-651F-D8ADC5AACF1A}"/>
              </a:ext>
            </a:extLst>
          </p:cNvPr>
          <p:cNvSpPr txBox="1"/>
          <p:nvPr/>
        </p:nvSpPr>
        <p:spPr>
          <a:xfrm>
            <a:off x="10916816" y="5626359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483088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40</Words>
  <Application>Microsoft Office PowerPoint</Application>
  <PresentationFormat>Panorámica</PresentationFormat>
  <Paragraphs>14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 CAROLINA DUSSÁN NIÑO</dc:creator>
  <cp:lastModifiedBy>JENNY CAROLINA DUSSÁN NIÑO</cp:lastModifiedBy>
  <cp:revision>1</cp:revision>
  <dcterms:created xsi:type="dcterms:W3CDTF">2023-12-14T00:25:31Z</dcterms:created>
  <dcterms:modified xsi:type="dcterms:W3CDTF">2023-12-18T21:54:30Z</dcterms:modified>
</cp:coreProperties>
</file>